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5967D-30D8-33EF-CFCE-E544783F8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951555-5EC0-CDFC-6306-A179C7F0D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B152E9-ED17-2870-7D90-E02137B7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4EFBD-2BEE-2987-376F-3803F0DF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413A67-8B1A-8506-375B-D15DEE49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8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FA955-F43D-54C5-A320-5F77A149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86792B-CC8D-6E4A-E184-CD4715DBC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EF107E-616D-6625-749A-E69A9259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5E0B91-2024-4D0F-BC20-F626E9B5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11FEFD-91E7-DE65-8AAD-5B689E36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76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546873-1155-8782-05CB-600484718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DD72FB-7BDA-7BF9-CF5B-D5710E1DA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16CE93-C4B4-27F9-345A-A9EE97D9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F00FE0-459C-52D0-309F-526355B2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0478E8-EFE2-2480-0A24-04E04E4A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1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F0094-4A7B-3B08-F838-D7132DC4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426573-513A-CF34-1F46-698A7F10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A4FAF9-CC5D-506F-4AD6-6C134B9D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D40675-E71C-135E-5A52-45727283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DC67AC-0AF5-2B81-8EF3-23D716E1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99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F87EF-43AC-D884-B756-900E6560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84B652-EB98-6CEB-D3B4-3717A1F88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E7EF7D-18C3-210B-31EB-E3100C7E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DF749E-D7A0-14E9-019A-D91E1D48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B57DD6-8F09-D886-DC46-03A20253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75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CC626-2E23-1AA4-AE19-7F1B2690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BBAB3E-0A9F-7FF4-8CED-E70187BC0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8F1E7C-E560-634B-3227-EADFF7893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024F7D-56F4-3C88-C440-00325BFD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89DAD1-7B14-20F2-6BAB-DA8F6888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903C5D-774E-6D76-C652-8B5D185B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4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4D628-A768-663E-3307-00511818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E1386E-C73A-391C-48D2-B45D2D4C5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DE60B1-A333-4AF9-743E-2832151CE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15E34FB-59BB-DAFB-2BE9-F5BA4A1E8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18F7F0-E1FC-9D0E-C3FE-8C6A7B46D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91CA54-874C-2432-ECB6-42C1415F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6B7046-8EB3-474B-447F-D7F2268A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F657CB-AC3E-570C-74F2-15EE2C77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8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B14D0-C7FA-1787-1799-6A4F1570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F35513-2B21-F912-42E4-2E28278D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5E5D74-F09E-4B81-70E0-05883FF1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A6F9F7-7050-3D40-D140-44400430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57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5E6A7A8-3E37-79D1-107A-D1ABE11A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AC8D74E-F693-8CB0-8BD5-B3A9C12A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E6E2C9-BFC8-9FE1-9F40-3472943A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25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4DA16-A75E-9D05-89D6-59B6D04F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73F80-7720-025F-E834-12E5B7ED4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4072EA-496E-BD5D-AC81-E6A1381C1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0C17E3-B13E-24D6-23AF-538544AF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4EB62C-A888-E6ED-D727-F9AB3FAF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F739C3-546F-6D9D-3A2F-2F5AE2F5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02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35DE8-F220-274B-D13B-8E1B6634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897863-D2E7-4E39-935E-C278954A4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926510-D59D-D39C-38BE-5C9281BA8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E34A5A-031B-5BD6-07DB-4B2C2815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E340C7-CCF1-2CD4-ADFA-884DC212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25DF90-4C3A-55B4-2CD3-359DF862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20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D5837A8-877A-AEF4-C7EA-6F27A0E1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56678F-51E7-8A2C-E6A4-3C4F53FFD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DBCEF-2A33-945E-0604-1931DFD8F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D1C652-1746-3BE3-B17B-3655E320A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8BD02B-CD54-A1E1-BC05-B6496D522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24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2CD2664E-5EE8-D702-92F1-AA29BE75A710}"/>
              </a:ext>
            </a:extLst>
          </p:cNvPr>
          <p:cNvSpPr txBox="1"/>
          <p:nvPr/>
        </p:nvSpPr>
        <p:spPr>
          <a:xfrm>
            <a:off x="3462528" y="4279392"/>
            <a:ext cx="502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i="1" dirty="0">
                <a:solidFill>
                  <a:schemeClr val="bg1"/>
                </a:solidFill>
                <a:latin typeface="Acorde Black" panose="020B0502030403090204" pitchFamily="34" charset="0"/>
              </a:rPr>
              <a:t>NAAM SCHOOL</a:t>
            </a:r>
          </a:p>
        </p:txBody>
      </p:sp>
    </p:spTree>
    <p:extLst>
      <p:ext uri="{BB962C8B-B14F-4D97-AF65-F5344CB8AC3E}">
        <p14:creationId xmlns:p14="http://schemas.microsoft.com/office/powerpoint/2010/main" val="19164335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17C459442714DBEB326453A79A908" ma:contentTypeVersion="7" ma:contentTypeDescription="Een nieuw document maken." ma:contentTypeScope="" ma:versionID="f0f0589f3b4fcf9abaade11696323890">
  <xsd:schema xmlns:xsd="http://www.w3.org/2001/XMLSchema" xmlns:xs="http://www.w3.org/2001/XMLSchema" xmlns:p="http://schemas.microsoft.com/office/2006/metadata/properties" xmlns:ns2="cc291463-2f3d-4a48-9c0d-dbdb92293c7b" xmlns:ns3="284d9df6-9403-4722-86f4-19057e810c6b" targetNamespace="http://schemas.microsoft.com/office/2006/metadata/properties" ma:root="true" ma:fieldsID="7842a6534b4994726d63896231e2cf81" ns2:_="" ns3:_="">
    <xsd:import namespace="cc291463-2f3d-4a48-9c0d-dbdb92293c7b"/>
    <xsd:import namespace="284d9df6-9403-4722-86f4-19057e810c6b"/>
    <xsd:element name="properties">
      <xsd:complexType>
        <xsd:sequence>
          <xsd:element name="documentManagement">
            <xsd:complexType>
              <xsd:all>
                <xsd:element ref="ns2:Sport" minOccurs="0"/>
                <xsd:element ref="ns2:Sport_x003a_Code" minOccurs="0"/>
                <xsd:element ref="ns2:Onderwerp" minOccurs="0"/>
                <xsd:element ref="ns2:Onderwerp_x003a_Code" minOccurs="0"/>
                <xsd:element ref="ns3:wx_Documentnumm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1463-2f3d-4a48-9c0d-dbdb92293c7b" elementFormDefault="qualified">
    <xsd:import namespace="http://schemas.microsoft.com/office/2006/documentManagement/types"/>
    <xsd:import namespace="http://schemas.microsoft.com/office/infopath/2007/PartnerControls"/>
    <xsd:element name="Sport" ma:index="8" nillable="true" ma:displayName="Sport" ma:list="{542f6fa4-ffdd-4c95-a056-e490f2a03b8f}" ma:internalName="Sport" ma:readOnly="false" ma:showField="Title">
      <xsd:simpleType>
        <xsd:restriction base="dms:Lookup"/>
      </xsd:simpleType>
    </xsd:element>
    <xsd:element name="Sport_x003a_Code" ma:index="9" nillable="true" ma:displayName="Sport:Code" ma:list="{542f6fa4-ffdd-4c95-a056-e490f2a03b8f}" ma:internalName="Sport_x003a_Code" ma:readOnly="true" ma:showField="Code" ma:web="834572b2-021e-47db-9009-2ff374a537b4">
      <xsd:simpleType>
        <xsd:restriction base="dms:Lookup"/>
      </xsd:simpleType>
    </xsd:element>
    <xsd:element name="Onderwerp" ma:index="10" nillable="true" ma:displayName="Onderwerp" ma:list="{7ecff442-a391-4fea-a8ae-0e768c42e263}" ma:internalName="Onderwerp" ma:showField="Title">
      <xsd:simpleType>
        <xsd:restriction base="dms:Lookup"/>
      </xsd:simpleType>
    </xsd:element>
    <xsd:element name="Onderwerp_x003a_Code" ma:index="11" nillable="true" ma:displayName="Onderwerp:Code" ma:list="{7ecff442-a391-4fea-a8ae-0e768c42e263}" ma:internalName="Onderwerp_x003a_Code" ma:readOnly="true" ma:showField="Code" ma:web="834572b2-021e-47db-9009-2ff374a537b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9df6-9403-4722-86f4-19057e810c6b" elementFormDefault="qualified">
    <xsd:import namespace="http://schemas.microsoft.com/office/2006/documentManagement/types"/>
    <xsd:import namespace="http://schemas.microsoft.com/office/infopath/2007/PartnerControls"/>
    <xsd:element name="wx_Documentnummer" ma:index="12" nillable="true" ma:displayName="Documentnummer" ma:internalName="wx_Documentnummer" ma:percentage="FALSE">
      <xsd:simpleType>
        <xsd:restriction base="dms:Number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x_Documentnummer xmlns="284d9df6-9403-4722-86f4-19057e810c6b" xsi:nil="true"/>
    <Sport xmlns="cc291463-2f3d-4a48-9c0d-dbdb92293c7b" xsi:nil="true"/>
    <Onderwerp xmlns="cc291463-2f3d-4a48-9c0d-dbdb92293c7b" xsi:nil="true"/>
  </documentManagement>
</p:properties>
</file>

<file path=customXml/itemProps1.xml><?xml version="1.0" encoding="utf-8"?>
<ds:datastoreItem xmlns:ds="http://schemas.openxmlformats.org/officeDocument/2006/customXml" ds:itemID="{9D3E1B25-5969-4A6F-90E0-0E40FE0E04B7}"/>
</file>

<file path=customXml/itemProps2.xml><?xml version="1.0" encoding="utf-8"?>
<ds:datastoreItem xmlns:ds="http://schemas.openxmlformats.org/officeDocument/2006/customXml" ds:itemID="{CD4C24A5-7F5F-4577-AE6C-A23273212DD6}"/>
</file>

<file path=customXml/itemProps3.xml><?xml version="1.0" encoding="utf-8"?>
<ds:datastoreItem xmlns:ds="http://schemas.openxmlformats.org/officeDocument/2006/customXml" ds:itemID="{15685FC0-5AB1-4970-A02A-8A6D2530A173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Macintosh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Acorde Black</vt:lpstr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deelname Olympic Moves - 1920x1080</dc:title>
  <dc:creator>Fee de Vetten (19023413)</dc:creator>
  <cp:lastModifiedBy>Fee de Vetten (19023413)</cp:lastModifiedBy>
  <cp:revision>1</cp:revision>
  <dcterms:created xsi:type="dcterms:W3CDTF">2023-10-31T11:04:16Z</dcterms:created>
  <dcterms:modified xsi:type="dcterms:W3CDTF">2023-10-31T11:10:14Z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0x010100A5617C459442714DBEB326453A79A908</vt:lpwstr>
  </property>
</Properties>
</file>