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099300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>
        <p:scale>
          <a:sx n="95" d="100"/>
          <a:sy n="95" d="100"/>
        </p:scale>
        <p:origin x="15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161854"/>
            <a:ext cx="6034405" cy="2471608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3728777"/>
            <a:ext cx="5324475" cy="1714020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61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0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377972"/>
            <a:ext cx="1530787" cy="601632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377972"/>
            <a:ext cx="4503618" cy="601632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8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1769897"/>
            <a:ext cx="6123146" cy="2953111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4750946"/>
            <a:ext cx="6123146" cy="15529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2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67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377974"/>
            <a:ext cx="6123146" cy="137220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1740315"/>
            <a:ext cx="3003336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2593216"/>
            <a:ext cx="3003336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1740315"/>
            <a:ext cx="3018127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2593216"/>
            <a:ext cx="3018127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7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2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7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022169"/>
            <a:ext cx="3594021" cy="5045104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18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022169"/>
            <a:ext cx="3594021" cy="5045104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8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377974"/>
            <a:ext cx="612314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1889860"/>
            <a:ext cx="612314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6580001"/>
            <a:ext cx="239601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0934560-EABF-0D35-A461-4C694CF85259}"/>
              </a:ext>
            </a:extLst>
          </p:cNvPr>
          <p:cNvSpPr txBox="1"/>
          <p:nvPr/>
        </p:nvSpPr>
        <p:spPr>
          <a:xfrm>
            <a:off x="1507970" y="3839299"/>
            <a:ext cx="408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  <a:latin typeface="Acorde Black" panose="020B050203040309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34965383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7</Onderwerp>
  </documentManagement>
</p:properties>
</file>

<file path=customXml/itemProps1.xml><?xml version="1.0" encoding="utf-8"?>
<ds:datastoreItem xmlns:ds="http://schemas.openxmlformats.org/officeDocument/2006/customXml" ds:itemID="{DB136764-6F9E-42D1-BBB2-7914493E49B7}"/>
</file>

<file path=customXml/itemProps2.xml><?xml version="1.0" encoding="utf-8"?>
<ds:datastoreItem xmlns:ds="http://schemas.openxmlformats.org/officeDocument/2006/customXml" ds:itemID="{50E031DF-6A17-438B-88B5-19FB70DCE2C1}"/>
</file>

<file path=customXml/itemProps3.xml><?xml version="1.0" encoding="utf-8"?>
<ds:datastoreItem xmlns:ds="http://schemas.openxmlformats.org/officeDocument/2006/customXml" ds:itemID="{E402B40A-0CE0-45C0-BBCB-C078CEDB316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2</Words>
  <Application>Microsoft Macintosh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 Black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Olympic Moves (1080x1080)</dc:title>
  <dc:creator>Fee de Vetten (19023413)</dc:creator>
  <cp:lastModifiedBy>Fee de Vetten (19023413)</cp:lastModifiedBy>
  <cp:revision>1</cp:revision>
  <dcterms:created xsi:type="dcterms:W3CDTF">2023-10-31T10:16:08Z</dcterms:created>
  <dcterms:modified xsi:type="dcterms:W3CDTF">2023-10-31T11:04:11Z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