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099300" cy="70993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8"/>
  </p:normalViewPr>
  <p:slideViewPr>
    <p:cSldViewPr snapToGrid="0">
      <p:cViewPr>
        <p:scale>
          <a:sx n="95" d="100"/>
          <a:sy n="95" d="100"/>
        </p:scale>
        <p:origin x="152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448" y="1161854"/>
            <a:ext cx="6034405" cy="2471608"/>
          </a:xfrm>
        </p:spPr>
        <p:txBody>
          <a:bodyPr anchor="b"/>
          <a:lstStyle>
            <a:lvl1pPr algn="ctr">
              <a:defRPr sz="4658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7413" y="3728777"/>
            <a:ext cx="5324475" cy="1714020"/>
          </a:xfrm>
        </p:spPr>
        <p:txBody>
          <a:bodyPr/>
          <a:lstStyle>
            <a:lvl1pPr marL="0" indent="0" algn="ctr">
              <a:buNone/>
              <a:defRPr sz="1863"/>
            </a:lvl1pPr>
            <a:lvl2pPr marL="354970" indent="0" algn="ctr">
              <a:buNone/>
              <a:defRPr sz="1553"/>
            </a:lvl2pPr>
            <a:lvl3pPr marL="709940" indent="0" algn="ctr">
              <a:buNone/>
              <a:defRPr sz="1398"/>
            </a:lvl3pPr>
            <a:lvl4pPr marL="1064910" indent="0" algn="ctr">
              <a:buNone/>
              <a:defRPr sz="1242"/>
            </a:lvl4pPr>
            <a:lvl5pPr marL="1419880" indent="0" algn="ctr">
              <a:buNone/>
              <a:defRPr sz="1242"/>
            </a:lvl5pPr>
            <a:lvl6pPr marL="1774850" indent="0" algn="ctr">
              <a:buNone/>
              <a:defRPr sz="1242"/>
            </a:lvl6pPr>
            <a:lvl7pPr marL="2129820" indent="0" algn="ctr">
              <a:buNone/>
              <a:defRPr sz="1242"/>
            </a:lvl7pPr>
            <a:lvl8pPr marL="2484791" indent="0" algn="ctr">
              <a:buNone/>
              <a:defRPr sz="1242"/>
            </a:lvl8pPr>
            <a:lvl9pPr marL="2839761" indent="0" algn="ctr">
              <a:buNone/>
              <a:defRPr sz="1242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C408-D91E-AF42-B417-EB1CE4C8201D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113A-9FAD-0D4C-A0EF-ADC2A1E2CF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861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C408-D91E-AF42-B417-EB1CE4C8201D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113A-9FAD-0D4C-A0EF-ADC2A1E2CF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1902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80437" y="377972"/>
            <a:ext cx="1530787" cy="6016329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8077" y="377972"/>
            <a:ext cx="4503618" cy="601632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C408-D91E-AF42-B417-EB1CE4C8201D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113A-9FAD-0D4C-A0EF-ADC2A1E2CF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784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C408-D91E-AF42-B417-EB1CE4C8201D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113A-9FAD-0D4C-A0EF-ADC2A1E2CF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4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380" y="1769897"/>
            <a:ext cx="6123146" cy="2953111"/>
          </a:xfrm>
        </p:spPr>
        <p:txBody>
          <a:bodyPr anchor="b"/>
          <a:lstStyle>
            <a:lvl1pPr>
              <a:defRPr sz="4658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380" y="4750946"/>
            <a:ext cx="6123146" cy="1552971"/>
          </a:xfrm>
        </p:spPr>
        <p:txBody>
          <a:bodyPr/>
          <a:lstStyle>
            <a:lvl1pPr marL="0" indent="0">
              <a:buNone/>
              <a:defRPr sz="1863">
                <a:solidFill>
                  <a:schemeClr val="tx1"/>
                </a:solidFill>
              </a:defRPr>
            </a:lvl1pPr>
            <a:lvl2pPr marL="35497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2pPr>
            <a:lvl3pPr marL="709940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3pPr>
            <a:lvl4pPr marL="1064910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4pPr>
            <a:lvl5pPr marL="1419880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5pPr>
            <a:lvl6pPr marL="1774850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6pPr>
            <a:lvl7pPr marL="2129820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7pPr>
            <a:lvl8pPr marL="2484791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8pPr>
            <a:lvl9pPr marL="2839761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C408-D91E-AF42-B417-EB1CE4C8201D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113A-9FAD-0D4C-A0EF-ADC2A1E2CF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323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077" y="1889860"/>
            <a:ext cx="3017203" cy="450444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4020" y="1889860"/>
            <a:ext cx="3017203" cy="450444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C408-D91E-AF42-B417-EB1CE4C8201D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113A-9FAD-0D4C-A0EF-ADC2A1E2CF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673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02" y="377974"/>
            <a:ext cx="6123146" cy="137220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002" y="1740315"/>
            <a:ext cx="3003336" cy="852901"/>
          </a:xfrm>
        </p:spPr>
        <p:txBody>
          <a:bodyPr anchor="b"/>
          <a:lstStyle>
            <a:lvl1pPr marL="0" indent="0">
              <a:buNone/>
              <a:defRPr sz="1863" b="1"/>
            </a:lvl1pPr>
            <a:lvl2pPr marL="354970" indent="0">
              <a:buNone/>
              <a:defRPr sz="1553" b="1"/>
            </a:lvl2pPr>
            <a:lvl3pPr marL="709940" indent="0">
              <a:buNone/>
              <a:defRPr sz="1398" b="1"/>
            </a:lvl3pPr>
            <a:lvl4pPr marL="1064910" indent="0">
              <a:buNone/>
              <a:defRPr sz="1242" b="1"/>
            </a:lvl4pPr>
            <a:lvl5pPr marL="1419880" indent="0">
              <a:buNone/>
              <a:defRPr sz="1242" b="1"/>
            </a:lvl5pPr>
            <a:lvl6pPr marL="1774850" indent="0">
              <a:buNone/>
              <a:defRPr sz="1242" b="1"/>
            </a:lvl6pPr>
            <a:lvl7pPr marL="2129820" indent="0">
              <a:buNone/>
              <a:defRPr sz="1242" b="1"/>
            </a:lvl7pPr>
            <a:lvl8pPr marL="2484791" indent="0">
              <a:buNone/>
              <a:defRPr sz="1242" b="1"/>
            </a:lvl8pPr>
            <a:lvl9pPr marL="2839761" indent="0">
              <a:buNone/>
              <a:defRPr sz="1242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002" y="2593216"/>
            <a:ext cx="3003336" cy="381423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94021" y="1740315"/>
            <a:ext cx="3018127" cy="852901"/>
          </a:xfrm>
        </p:spPr>
        <p:txBody>
          <a:bodyPr anchor="b"/>
          <a:lstStyle>
            <a:lvl1pPr marL="0" indent="0">
              <a:buNone/>
              <a:defRPr sz="1863" b="1"/>
            </a:lvl1pPr>
            <a:lvl2pPr marL="354970" indent="0">
              <a:buNone/>
              <a:defRPr sz="1553" b="1"/>
            </a:lvl2pPr>
            <a:lvl3pPr marL="709940" indent="0">
              <a:buNone/>
              <a:defRPr sz="1398" b="1"/>
            </a:lvl3pPr>
            <a:lvl4pPr marL="1064910" indent="0">
              <a:buNone/>
              <a:defRPr sz="1242" b="1"/>
            </a:lvl4pPr>
            <a:lvl5pPr marL="1419880" indent="0">
              <a:buNone/>
              <a:defRPr sz="1242" b="1"/>
            </a:lvl5pPr>
            <a:lvl6pPr marL="1774850" indent="0">
              <a:buNone/>
              <a:defRPr sz="1242" b="1"/>
            </a:lvl6pPr>
            <a:lvl7pPr marL="2129820" indent="0">
              <a:buNone/>
              <a:defRPr sz="1242" b="1"/>
            </a:lvl7pPr>
            <a:lvl8pPr marL="2484791" indent="0">
              <a:buNone/>
              <a:defRPr sz="1242" b="1"/>
            </a:lvl8pPr>
            <a:lvl9pPr marL="2839761" indent="0">
              <a:buNone/>
              <a:defRPr sz="1242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94021" y="2593216"/>
            <a:ext cx="3018127" cy="381423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C408-D91E-AF42-B417-EB1CE4C8201D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113A-9FAD-0D4C-A0EF-ADC2A1E2CF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728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C408-D91E-AF42-B417-EB1CE4C8201D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113A-9FAD-0D4C-A0EF-ADC2A1E2CF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028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C408-D91E-AF42-B417-EB1CE4C8201D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113A-9FAD-0D4C-A0EF-ADC2A1E2CF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079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02" y="473287"/>
            <a:ext cx="2289709" cy="1656503"/>
          </a:xfrm>
        </p:spPr>
        <p:txBody>
          <a:bodyPr anchor="b"/>
          <a:lstStyle>
            <a:lvl1pPr>
              <a:defRPr sz="2484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8127" y="1022169"/>
            <a:ext cx="3594021" cy="5045104"/>
          </a:xfrm>
        </p:spPr>
        <p:txBody>
          <a:bodyPr/>
          <a:lstStyle>
            <a:lvl1pPr>
              <a:defRPr sz="2484"/>
            </a:lvl1pPr>
            <a:lvl2pPr>
              <a:defRPr sz="2174"/>
            </a:lvl2pPr>
            <a:lvl3pPr>
              <a:defRPr sz="1863"/>
            </a:lvl3pPr>
            <a:lvl4pPr>
              <a:defRPr sz="1553"/>
            </a:lvl4pPr>
            <a:lvl5pPr>
              <a:defRPr sz="1553"/>
            </a:lvl5pPr>
            <a:lvl6pPr>
              <a:defRPr sz="1553"/>
            </a:lvl6pPr>
            <a:lvl7pPr>
              <a:defRPr sz="1553"/>
            </a:lvl7pPr>
            <a:lvl8pPr>
              <a:defRPr sz="1553"/>
            </a:lvl8pPr>
            <a:lvl9pPr>
              <a:defRPr sz="1553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9002" y="2129790"/>
            <a:ext cx="2289709" cy="3945699"/>
          </a:xfrm>
        </p:spPr>
        <p:txBody>
          <a:bodyPr/>
          <a:lstStyle>
            <a:lvl1pPr marL="0" indent="0">
              <a:buNone/>
              <a:defRPr sz="1242"/>
            </a:lvl1pPr>
            <a:lvl2pPr marL="354970" indent="0">
              <a:buNone/>
              <a:defRPr sz="1087"/>
            </a:lvl2pPr>
            <a:lvl3pPr marL="709940" indent="0">
              <a:buNone/>
              <a:defRPr sz="932"/>
            </a:lvl3pPr>
            <a:lvl4pPr marL="1064910" indent="0">
              <a:buNone/>
              <a:defRPr sz="776"/>
            </a:lvl4pPr>
            <a:lvl5pPr marL="1419880" indent="0">
              <a:buNone/>
              <a:defRPr sz="776"/>
            </a:lvl5pPr>
            <a:lvl6pPr marL="1774850" indent="0">
              <a:buNone/>
              <a:defRPr sz="776"/>
            </a:lvl6pPr>
            <a:lvl7pPr marL="2129820" indent="0">
              <a:buNone/>
              <a:defRPr sz="776"/>
            </a:lvl7pPr>
            <a:lvl8pPr marL="2484791" indent="0">
              <a:buNone/>
              <a:defRPr sz="776"/>
            </a:lvl8pPr>
            <a:lvl9pPr marL="2839761" indent="0">
              <a:buNone/>
              <a:defRPr sz="776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C408-D91E-AF42-B417-EB1CE4C8201D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113A-9FAD-0D4C-A0EF-ADC2A1E2CF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518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02" y="473287"/>
            <a:ext cx="2289709" cy="1656503"/>
          </a:xfrm>
        </p:spPr>
        <p:txBody>
          <a:bodyPr anchor="b"/>
          <a:lstStyle>
            <a:lvl1pPr>
              <a:defRPr sz="2484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18127" y="1022169"/>
            <a:ext cx="3594021" cy="5045104"/>
          </a:xfrm>
        </p:spPr>
        <p:txBody>
          <a:bodyPr anchor="t"/>
          <a:lstStyle>
            <a:lvl1pPr marL="0" indent="0">
              <a:buNone/>
              <a:defRPr sz="2484"/>
            </a:lvl1pPr>
            <a:lvl2pPr marL="354970" indent="0">
              <a:buNone/>
              <a:defRPr sz="2174"/>
            </a:lvl2pPr>
            <a:lvl3pPr marL="709940" indent="0">
              <a:buNone/>
              <a:defRPr sz="1863"/>
            </a:lvl3pPr>
            <a:lvl4pPr marL="1064910" indent="0">
              <a:buNone/>
              <a:defRPr sz="1553"/>
            </a:lvl4pPr>
            <a:lvl5pPr marL="1419880" indent="0">
              <a:buNone/>
              <a:defRPr sz="1553"/>
            </a:lvl5pPr>
            <a:lvl6pPr marL="1774850" indent="0">
              <a:buNone/>
              <a:defRPr sz="1553"/>
            </a:lvl6pPr>
            <a:lvl7pPr marL="2129820" indent="0">
              <a:buNone/>
              <a:defRPr sz="1553"/>
            </a:lvl7pPr>
            <a:lvl8pPr marL="2484791" indent="0">
              <a:buNone/>
              <a:defRPr sz="1553"/>
            </a:lvl8pPr>
            <a:lvl9pPr marL="2839761" indent="0">
              <a:buNone/>
              <a:defRPr sz="1553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9002" y="2129790"/>
            <a:ext cx="2289709" cy="3945699"/>
          </a:xfrm>
        </p:spPr>
        <p:txBody>
          <a:bodyPr/>
          <a:lstStyle>
            <a:lvl1pPr marL="0" indent="0">
              <a:buNone/>
              <a:defRPr sz="1242"/>
            </a:lvl1pPr>
            <a:lvl2pPr marL="354970" indent="0">
              <a:buNone/>
              <a:defRPr sz="1087"/>
            </a:lvl2pPr>
            <a:lvl3pPr marL="709940" indent="0">
              <a:buNone/>
              <a:defRPr sz="932"/>
            </a:lvl3pPr>
            <a:lvl4pPr marL="1064910" indent="0">
              <a:buNone/>
              <a:defRPr sz="776"/>
            </a:lvl4pPr>
            <a:lvl5pPr marL="1419880" indent="0">
              <a:buNone/>
              <a:defRPr sz="776"/>
            </a:lvl5pPr>
            <a:lvl6pPr marL="1774850" indent="0">
              <a:buNone/>
              <a:defRPr sz="776"/>
            </a:lvl6pPr>
            <a:lvl7pPr marL="2129820" indent="0">
              <a:buNone/>
              <a:defRPr sz="776"/>
            </a:lvl7pPr>
            <a:lvl8pPr marL="2484791" indent="0">
              <a:buNone/>
              <a:defRPr sz="776"/>
            </a:lvl8pPr>
            <a:lvl9pPr marL="2839761" indent="0">
              <a:buNone/>
              <a:defRPr sz="776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C408-D91E-AF42-B417-EB1CE4C8201D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113A-9FAD-0D4C-A0EF-ADC2A1E2CF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489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8077" y="377974"/>
            <a:ext cx="6123146" cy="1372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077" y="1889860"/>
            <a:ext cx="6123146" cy="4504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8077" y="6580001"/>
            <a:ext cx="1597343" cy="377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2C408-D91E-AF42-B417-EB1CE4C8201D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51643" y="6580001"/>
            <a:ext cx="2396014" cy="377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13880" y="6580001"/>
            <a:ext cx="1597343" cy="377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7113A-9FAD-0D4C-A0EF-ADC2A1E2CF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73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09940" rtl="0" eaLnBrk="1" latinLnBrk="0" hangingPunct="1">
        <a:lnSpc>
          <a:spcPct val="90000"/>
        </a:lnSpc>
        <a:spcBef>
          <a:spcPct val="0"/>
        </a:spcBef>
        <a:buNone/>
        <a:defRPr sz="34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485" indent="-177485" algn="l" defTabSz="709940" rtl="0" eaLnBrk="1" latinLnBrk="0" hangingPunct="1">
        <a:lnSpc>
          <a:spcPct val="90000"/>
        </a:lnSpc>
        <a:spcBef>
          <a:spcPts val="776"/>
        </a:spcBef>
        <a:buFont typeface="Arial" panose="020B0604020202020204" pitchFamily="34" charset="0"/>
        <a:buChar char="•"/>
        <a:defRPr sz="2174" kern="1200">
          <a:solidFill>
            <a:schemeClr val="tx1"/>
          </a:solidFill>
          <a:latin typeface="+mn-lt"/>
          <a:ea typeface="+mn-ea"/>
          <a:cs typeface="+mn-cs"/>
        </a:defRPr>
      </a:lvl1pPr>
      <a:lvl2pPr marL="53245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863" kern="1200">
          <a:solidFill>
            <a:schemeClr val="tx1"/>
          </a:solidFill>
          <a:latin typeface="+mn-lt"/>
          <a:ea typeface="+mn-ea"/>
          <a:cs typeface="+mn-cs"/>
        </a:defRPr>
      </a:lvl2pPr>
      <a:lvl3pPr marL="88742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553" kern="1200">
          <a:solidFill>
            <a:schemeClr val="tx1"/>
          </a:solidFill>
          <a:latin typeface="+mn-lt"/>
          <a:ea typeface="+mn-ea"/>
          <a:cs typeface="+mn-cs"/>
        </a:defRPr>
      </a:lvl3pPr>
      <a:lvl4pPr marL="124239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59736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95233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307306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662276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3017246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1pPr>
      <a:lvl2pPr marL="354970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709940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3pPr>
      <a:lvl4pPr marL="1064910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419880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774850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129820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484791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2839761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10934560-EABF-0D35-A461-4C694CF85259}"/>
              </a:ext>
            </a:extLst>
          </p:cNvPr>
          <p:cNvSpPr txBox="1"/>
          <p:nvPr/>
        </p:nvSpPr>
        <p:spPr>
          <a:xfrm>
            <a:off x="1507970" y="3839299"/>
            <a:ext cx="4083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i="1" dirty="0">
                <a:solidFill>
                  <a:schemeClr val="bg1"/>
                </a:solidFill>
                <a:latin typeface="Acorde Black" panose="020B0502030403090204" pitchFamily="34" charset="0"/>
              </a:rPr>
              <a:t>NAAM SCHOOL</a:t>
            </a:r>
          </a:p>
        </p:txBody>
      </p:sp>
    </p:spTree>
    <p:extLst>
      <p:ext uri="{BB962C8B-B14F-4D97-AF65-F5344CB8AC3E}">
        <p14:creationId xmlns:p14="http://schemas.microsoft.com/office/powerpoint/2010/main" val="349653831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617C459442714DBEB326453A79A908" ma:contentTypeVersion="7" ma:contentTypeDescription="Een nieuw document maken." ma:contentTypeScope="" ma:versionID="f0f0589f3b4fcf9abaade11696323890">
  <xsd:schema xmlns:xsd="http://www.w3.org/2001/XMLSchema" xmlns:xs="http://www.w3.org/2001/XMLSchema" xmlns:p="http://schemas.microsoft.com/office/2006/metadata/properties" xmlns:ns2="cc291463-2f3d-4a48-9c0d-dbdb92293c7b" xmlns:ns3="284d9df6-9403-4722-86f4-19057e810c6b" targetNamespace="http://schemas.microsoft.com/office/2006/metadata/properties" ma:root="true" ma:fieldsID="7842a6534b4994726d63896231e2cf81" ns2:_="" ns3:_="">
    <xsd:import namespace="cc291463-2f3d-4a48-9c0d-dbdb92293c7b"/>
    <xsd:import namespace="284d9df6-9403-4722-86f4-19057e810c6b"/>
    <xsd:element name="properties">
      <xsd:complexType>
        <xsd:sequence>
          <xsd:element name="documentManagement">
            <xsd:complexType>
              <xsd:all>
                <xsd:element ref="ns2:Sport" minOccurs="0"/>
                <xsd:element ref="ns2:Sport_x003a_Code" minOccurs="0"/>
                <xsd:element ref="ns2:Onderwerp" minOccurs="0"/>
                <xsd:element ref="ns2:Onderwerp_x003a_Code" minOccurs="0"/>
                <xsd:element ref="ns3:wx_Documentnummer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291463-2f3d-4a48-9c0d-dbdb92293c7b" elementFormDefault="qualified">
    <xsd:import namespace="http://schemas.microsoft.com/office/2006/documentManagement/types"/>
    <xsd:import namespace="http://schemas.microsoft.com/office/infopath/2007/PartnerControls"/>
    <xsd:element name="Sport" ma:index="8" nillable="true" ma:displayName="Sport" ma:list="{542f6fa4-ffdd-4c95-a056-e490f2a03b8f}" ma:internalName="Sport" ma:readOnly="false" ma:showField="Title">
      <xsd:simpleType>
        <xsd:restriction base="dms:Lookup"/>
      </xsd:simpleType>
    </xsd:element>
    <xsd:element name="Sport_x003a_Code" ma:index="9" nillable="true" ma:displayName="Sport:Code" ma:list="{542f6fa4-ffdd-4c95-a056-e490f2a03b8f}" ma:internalName="Sport_x003a_Code" ma:readOnly="true" ma:showField="Code" ma:web="834572b2-021e-47db-9009-2ff374a537b4">
      <xsd:simpleType>
        <xsd:restriction base="dms:Lookup"/>
      </xsd:simpleType>
    </xsd:element>
    <xsd:element name="Onderwerp" ma:index="10" nillable="true" ma:displayName="Onderwerp" ma:list="{7ecff442-a391-4fea-a8ae-0e768c42e263}" ma:internalName="Onderwerp" ma:showField="Title">
      <xsd:simpleType>
        <xsd:restriction base="dms:Lookup"/>
      </xsd:simpleType>
    </xsd:element>
    <xsd:element name="Onderwerp_x003a_Code" ma:index="11" nillable="true" ma:displayName="Onderwerp:Code" ma:list="{7ecff442-a391-4fea-a8ae-0e768c42e263}" ma:internalName="Onderwerp_x003a_Code" ma:readOnly="true" ma:showField="Code" ma:web="834572b2-021e-47db-9009-2ff374a537b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d9df6-9403-4722-86f4-19057e810c6b" elementFormDefault="qualified">
    <xsd:import namespace="http://schemas.microsoft.com/office/2006/documentManagement/types"/>
    <xsd:import namespace="http://schemas.microsoft.com/office/infopath/2007/PartnerControls"/>
    <xsd:element name="wx_Documentnummer" ma:index="12" nillable="true" ma:displayName="Documentnummer" ma:internalName="wx_Documentnummer" ma:percentage="FALSE">
      <xsd:simpleType>
        <xsd:restriction base="dms:Number"/>
      </xsd:simpleType>
    </xsd:element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x_Documentnummer xmlns="284d9df6-9403-4722-86f4-19057e810c6b" xsi:nil="true"/>
    <Sport xmlns="cc291463-2f3d-4a48-9c0d-dbdb92293c7b" xsi:nil="true"/>
    <Onderwerp xmlns="cc291463-2f3d-4a48-9c0d-dbdb92293c7b">1</Onderwerp>
  </documentManagement>
</p:properties>
</file>

<file path=customXml/itemProps1.xml><?xml version="1.0" encoding="utf-8"?>
<ds:datastoreItem xmlns:ds="http://schemas.openxmlformats.org/officeDocument/2006/customXml" ds:itemID="{CC9292EF-DF53-4F9E-99C8-1DDF02AFE09E}"/>
</file>

<file path=customXml/itemProps2.xml><?xml version="1.0" encoding="utf-8"?>
<ds:datastoreItem xmlns:ds="http://schemas.openxmlformats.org/officeDocument/2006/customXml" ds:itemID="{CB179042-CCA1-4742-9976-A5B4741ADF35}"/>
</file>

<file path=customXml/itemProps3.xml><?xml version="1.0" encoding="utf-8"?>
<ds:datastoreItem xmlns:ds="http://schemas.openxmlformats.org/officeDocument/2006/customXml" ds:itemID="{1F970DA0-5231-4C0F-AFC1-2CEC11D8E6EA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48</TotalTime>
  <Words>2</Words>
  <Application>Microsoft Macintosh PowerPoint</Application>
  <PresentationFormat>Aangepast</PresentationFormat>
  <Paragraphs>1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Acorde Black</vt:lpstr>
      <vt:lpstr>Arial</vt:lpstr>
      <vt:lpstr>Calibri</vt:lpstr>
      <vt:lpstr>Calibri Light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deelname Olympic Moves - 1080x1080</dc:title>
  <dc:creator>Fee de Vetten (19023413)</dc:creator>
  <cp:lastModifiedBy>Fee de Vetten (19023413)</cp:lastModifiedBy>
  <cp:revision>1</cp:revision>
  <dcterms:created xsi:type="dcterms:W3CDTF">2023-10-31T10:16:08Z</dcterms:created>
  <dcterms:modified xsi:type="dcterms:W3CDTF">2023-10-31T11:04:11Z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0x010100A5617C459442714DBEB326453A79A908</vt:lpwstr>
  </property>
</Properties>
</file>