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8"/>
  </p:notesMasterIdLst>
  <p:sldIdLst>
    <p:sldId id="258" r:id="rId5"/>
    <p:sldId id="260" r:id="rId6"/>
    <p:sldId id="259" r:id="rId7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ECCE11-25E1-4AAF-964E-402EB5BC4A39}" v="16" dt="2024-02-06T10:14:08.2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/>
    <p:restoredTop sz="94660"/>
  </p:normalViewPr>
  <p:slideViewPr>
    <p:cSldViewPr snapToGrid="0">
      <p:cViewPr varScale="1">
        <p:scale>
          <a:sx n="54" d="100"/>
          <a:sy n="54" d="100"/>
        </p:scale>
        <p:origin x="138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c van den Heuvel" userId="41597429-8a20-4b46-8fcf-864e125fec30" providerId="ADAL" clId="{7EECCE11-25E1-4AAF-964E-402EB5BC4A39}"/>
    <pc:docChg chg="undo custSel modSld addSection delSection">
      <pc:chgData name="Marc van den Heuvel" userId="41597429-8a20-4b46-8fcf-864e125fec30" providerId="ADAL" clId="{7EECCE11-25E1-4AAF-964E-402EB5BC4A39}" dt="2024-02-06T10:14:09.315" v="105" actId="9405"/>
      <pc:docMkLst>
        <pc:docMk/>
      </pc:docMkLst>
      <pc:sldChg chg="addSp delSp modSp mod">
        <pc:chgData name="Marc van den Heuvel" userId="41597429-8a20-4b46-8fcf-864e125fec30" providerId="ADAL" clId="{7EECCE11-25E1-4AAF-964E-402EB5BC4A39}" dt="2024-02-06T10:14:09.315" v="105" actId="9405"/>
        <pc:sldMkLst>
          <pc:docMk/>
          <pc:sldMk cId="3467697552" sldId="258"/>
        </pc:sldMkLst>
        <pc:spChg chg="mod">
          <ac:chgData name="Marc van den Heuvel" userId="41597429-8a20-4b46-8fcf-864e125fec30" providerId="ADAL" clId="{7EECCE11-25E1-4AAF-964E-402EB5BC4A39}" dt="2024-02-06T10:09:03.675" v="3" actId="20577"/>
          <ac:spMkLst>
            <pc:docMk/>
            <pc:sldMk cId="3467697552" sldId="258"/>
            <ac:spMk id="2" creationId="{8D57177E-3E8F-7F87-D2CA-05485EDEEC7B}"/>
          </ac:spMkLst>
        </pc:spChg>
        <pc:spChg chg="add del">
          <ac:chgData name="Marc van den Heuvel" userId="41597429-8a20-4b46-8fcf-864e125fec30" providerId="ADAL" clId="{7EECCE11-25E1-4AAF-964E-402EB5BC4A39}" dt="2024-02-06T10:10:51.706" v="14" actId="22"/>
          <ac:spMkLst>
            <pc:docMk/>
            <pc:sldMk cId="3467697552" sldId="258"/>
            <ac:spMk id="6" creationId="{1468FE8B-267C-27AF-0240-1D02EC404895}"/>
          </ac:spMkLst>
        </pc:spChg>
        <pc:spChg chg="add del">
          <ac:chgData name="Marc van den Heuvel" userId="41597429-8a20-4b46-8fcf-864e125fec30" providerId="ADAL" clId="{7EECCE11-25E1-4AAF-964E-402EB5BC4A39}" dt="2024-02-06T10:11:00.118" v="16" actId="22"/>
          <ac:spMkLst>
            <pc:docMk/>
            <pc:sldMk cId="3467697552" sldId="258"/>
            <ac:spMk id="9" creationId="{B76799C3-4EC6-FD4F-68C9-5DC8A72189A6}"/>
          </ac:spMkLst>
        </pc:spChg>
        <pc:grpChg chg="mod">
          <ac:chgData name="Marc van den Heuvel" userId="41597429-8a20-4b46-8fcf-864e125fec30" providerId="ADAL" clId="{7EECCE11-25E1-4AAF-964E-402EB5BC4A39}" dt="2024-02-06T10:11:45.564" v="24"/>
          <ac:grpSpMkLst>
            <pc:docMk/>
            <pc:sldMk cId="3467697552" sldId="258"/>
            <ac:grpSpMk id="13" creationId="{50558AE8-9441-3E1F-3FCB-BCD27B9EE207}"/>
          </ac:grpSpMkLst>
        </pc:grpChg>
        <pc:grpChg chg="mod">
          <ac:chgData name="Marc van den Heuvel" userId="41597429-8a20-4b46-8fcf-864e125fec30" providerId="ADAL" clId="{7EECCE11-25E1-4AAF-964E-402EB5BC4A39}" dt="2024-02-06T10:11:58.269" v="30"/>
          <ac:grpSpMkLst>
            <pc:docMk/>
            <pc:sldMk cId="3467697552" sldId="258"/>
            <ac:grpSpMk id="17" creationId="{BD25046F-BCC2-3EDB-AEAA-A7B3DFDA3129}"/>
          </ac:grpSpMkLst>
        </pc:grpChg>
        <pc:grpChg chg="mod">
          <ac:chgData name="Marc van den Heuvel" userId="41597429-8a20-4b46-8fcf-864e125fec30" providerId="ADAL" clId="{7EECCE11-25E1-4AAF-964E-402EB5BC4A39}" dt="2024-02-06T10:12:32.610" v="44"/>
          <ac:grpSpMkLst>
            <pc:docMk/>
            <pc:sldMk cId="3467697552" sldId="258"/>
            <ac:grpSpMk id="25" creationId="{05E5478F-61F5-22B4-64E8-D2FD327BBA06}"/>
          </ac:grpSpMkLst>
        </pc:grpChg>
        <pc:grpChg chg="add del mod">
          <ac:chgData name="Marc van den Heuvel" userId="41597429-8a20-4b46-8fcf-864e125fec30" providerId="ADAL" clId="{7EECCE11-25E1-4AAF-964E-402EB5BC4A39}" dt="2024-02-06T10:13:36.015" v="76"/>
          <ac:grpSpMkLst>
            <pc:docMk/>
            <pc:sldMk cId="3467697552" sldId="258"/>
            <ac:grpSpMk id="32" creationId="{05852E63-6F79-A498-709D-ECDB864A03EA}"/>
          </ac:grpSpMkLst>
        </pc:grpChg>
        <pc:grpChg chg="mod">
          <ac:chgData name="Marc van den Heuvel" userId="41597429-8a20-4b46-8fcf-864e125fec30" providerId="ADAL" clId="{7EECCE11-25E1-4AAF-964E-402EB5BC4A39}" dt="2024-02-06T10:13:35.620" v="73"/>
          <ac:grpSpMkLst>
            <pc:docMk/>
            <pc:sldMk cId="3467697552" sldId="258"/>
            <ac:grpSpMk id="35" creationId="{05C2A6EE-9260-B11B-8BBB-FA2C02DA8A20}"/>
          </ac:grpSpMkLst>
        </pc:grpChg>
        <pc:grpChg chg="mod">
          <ac:chgData name="Marc van den Heuvel" userId="41597429-8a20-4b46-8fcf-864e125fec30" providerId="ADAL" clId="{7EECCE11-25E1-4AAF-964E-402EB5BC4A39}" dt="2024-02-06T10:13:54.454" v="86"/>
          <ac:grpSpMkLst>
            <pc:docMk/>
            <pc:sldMk cId="3467697552" sldId="258"/>
            <ac:grpSpMk id="45" creationId="{FD83510D-3954-B8CB-2C90-11BC25EB83FB}"/>
          </ac:grpSpMkLst>
        </pc:grpChg>
        <pc:grpChg chg="add del mod">
          <ac:chgData name="Marc van den Heuvel" userId="41597429-8a20-4b46-8fcf-864e125fec30" providerId="ADAL" clId="{7EECCE11-25E1-4AAF-964E-402EB5BC4A39}" dt="2024-02-06T10:14:08.255" v="100"/>
          <ac:grpSpMkLst>
            <pc:docMk/>
            <pc:sldMk cId="3467697552" sldId="258"/>
            <ac:grpSpMk id="49" creationId="{33AFAEBA-29F6-D2F4-C381-6A7E3710BDFD}"/>
          </ac:grpSpMkLst>
        </pc:grpChg>
        <pc:grpChg chg="mod">
          <ac:chgData name="Marc van den Heuvel" userId="41597429-8a20-4b46-8fcf-864e125fec30" providerId="ADAL" clId="{7EECCE11-25E1-4AAF-964E-402EB5BC4A39}" dt="2024-02-06T10:14:07.653" v="96"/>
          <ac:grpSpMkLst>
            <pc:docMk/>
            <pc:sldMk cId="3467697552" sldId="258"/>
            <ac:grpSpMk id="53" creationId="{D07BD29F-170F-7874-783D-5324B1EB3E58}"/>
          </ac:grpSpMkLst>
        </pc:grpChg>
        <pc:inkChg chg="add del">
          <ac:chgData name="Marc van den Heuvel" userId="41597429-8a20-4b46-8fcf-864e125fec30" providerId="ADAL" clId="{7EECCE11-25E1-4AAF-964E-402EB5BC4A39}" dt="2024-02-06T10:11:37.197" v="19" actId="9405"/>
          <ac:inkMkLst>
            <pc:docMk/>
            <pc:sldMk cId="3467697552" sldId="258"/>
            <ac:inkMk id="10" creationId="{B4A39BF4-6430-BE74-208C-A26DD11FD3A0}"/>
          </ac:inkMkLst>
        </pc:inkChg>
        <pc:inkChg chg="add del mod">
          <ac:chgData name="Marc van den Heuvel" userId="41597429-8a20-4b46-8fcf-864e125fec30" providerId="ADAL" clId="{7EECCE11-25E1-4AAF-964E-402EB5BC4A39}" dt="2024-02-06T10:12:02.272" v="33" actId="9405"/>
          <ac:inkMkLst>
            <pc:docMk/>
            <pc:sldMk cId="3467697552" sldId="258"/>
            <ac:inkMk id="11" creationId="{89A52D7F-AE0A-7EF2-F66C-39BA3C96F20C}"/>
          </ac:inkMkLst>
        </pc:inkChg>
        <pc:inkChg chg="add del mod">
          <ac:chgData name="Marc van den Heuvel" userId="41597429-8a20-4b46-8fcf-864e125fec30" providerId="ADAL" clId="{7EECCE11-25E1-4AAF-964E-402EB5BC4A39}" dt="2024-02-06T10:11:45.564" v="24"/>
          <ac:inkMkLst>
            <pc:docMk/>
            <pc:sldMk cId="3467697552" sldId="258"/>
            <ac:inkMk id="12" creationId="{9891833F-8375-0705-538E-5500F1777ADF}"/>
          </ac:inkMkLst>
        </pc:inkChg>
        <pc:inkChg chg="add del">
          <ac:chgData name="Marc van den Heuvel" userId="41597429-8a20-4b46-8fcf-864e125fec30" providerId="ADAL" clId="{7EECCE11-25E1-4AAF-964E-402EB5BC4A39}" dt="2024-02-06T10:12:00.821" v="32" actId="9405"/>
          <ac:inkMkLst>
            <pc:docMk/>
            <pc:sldMk cId="3467697552" sldId="258"/>
            <ac:inkMk id="14" creationId="{17542408-B67E-3BCE-58D2-E01D858D9720}"/>
          </ac:inkMkLst>
        </pc:inkChg>
        <pc:inkChg chg="add del mod">
          <ac:chgData name="Marc van den Heuvel" userId="41597429-8a20-4b46-8fcf-864e125fec30" providerId="ADAL" clId="{7EECCE11-25E1-4AAF-964E-402EB5BC4A39}" dt="2024-02-06T10:11:58.574" v="31" actId="9405"/>
          <ac:inkMkLst>
            <pc:docMk/>
            <pc:sldMk cId="3467697552" sldId="258"/>
            <ac:inkMk id="15" creationId="{9CF0C3A0-CF0A-918C-65F7-4C58217C523E}"/>
          </ac:inkMkLst>
        </pc:inkChg>
        <pc:inkChg chg="add del mod">
          <ac:chgData name="Marc van den Heuvel" userId="41597429-8a20-4b46-8fcf-864e125fec30" providerId="ADAL" clId="{7EECCE11-25E1-4AAF-964E-402EB5BC4A39}" dt="2024-02-06T10:11:58.269" v="30"/>
          <ac:inkMkLst>
            <pc:docMk/>
            <pc:sldMk cId="3467697552" sldId="258"/>
            <ac:inkMk id="16" creationId="{6C0F9177-E178-5F35-E640-1873364D8FA5}"/>
          </ac:inkMkLst>
        </pc:inkChg>
        <pc:inkChg chg="add del">
          <ac:chgData name="Marc van den Heuvel" userId="41597429-8a20-4b46-8fcf-864e125fec30" providerId="ADAL" clId="{7EECCE11-25E1-4AAF-964E-402EB5BC4A39}" dt="2024-02-06T10:12:19.438" v="35" actId="9405"/>
          <ac:inkMkLst>
            <pc:docMk/>
            <pc:sldMk cId="3467697552" sldId="258"/>
            <ac:inkMk id="18" creationId="{E44ACBF1-20C6-716C-9F84-FD4C06014398}"/>
          </ac:inkMkLst>
        </pc:inkChg>
        <pc:inkChg chg="add del mod">
          <ac:chgData name="Marc van den Heuvel" userId="41597429-8a20-4b46-8fcf-864e125fec30" providerId="ADAL" clId="{7EECCE11-25E1-4AAF-964E-402EB5BC4A39}" dt="2024-02-06T10:12:33.758" v="49" actId="9405"/>
          <ac:inkMkLst>
            <pc:docMk/>
            <pc:sldMk cId="3467697552" sldId="258"/>
            <ac:inkMk id="19" creationId="{5276DEC3-818C-4073-F1FE-862826571592}"/>
          </ac:inkMkLst>
        </pc:inkChg>
        <pc:inkChg chg="add del mod">
          <ac:chgData name="Marc van den Heuvel" userId="41597429-8a20-4b46-8fcf-864e125fec30" providerId="ADAL" clId="{7EECCE11-25E1-4AAF-964E-402EB5BC4A39}" dt="2024-02-06T10:12:33.512" v="48" actId="9405"/>
          <ac:inkMkLst>
            <pc:docMk/>
            <pc:sldMk cId="3467697552" sldId="258"/>
            <ac:inkMk id="20" creationId="{C7D1ED7F-F0C9-E085-6C4A-AAD4FA10BAC3}"/>
          </ac:inkMkLst>
        </pc:inkChg>
        <pc:inkChg chg="add del mod">
          <ac:chgData name="Marc van den Heuvel" userId="41597429-8a20-4b46-8fcf-864e125fec30" providerId="ADAL" clId="{7EECCE11-25E1-4AAF-964E-402EB5BC4A39}" dt="2024-02-06T10:12:33.285" v="47" actId="9405"/>
          <ac:inkMkLst>
            <pc:docMk/>
            <pc:sldMk cId="3467697552" sldId="258"/>
            <ac:inkMk id="21" creationId="{8FECF4A8-C615-37DD-AA1E-2019AEDDCA5E}"/>
          </ac:inkMkLst>
        </pc:inkChg>
        <pc:inkChg chg="add del mod">
          <ac:chgData name="Marc van den Heuvel" userId="41597429-8a20-4b46-8fcf-864e125fec30" providerId="ADAL" clId="{7EECCE11-25E1-4AAF-964E-402EB5BC4A39}" dt="2024-02-06T10:12:33.075" v="46" actId="9405"/>
          <ac:inkMkLst>
            <pc:docMk/>
            <pc:sldMk cId="3467697552" sldId="258"/>
            <ac:inkMk id="22" creationId="{0DB3362D-48E8-8DC8-032F-ED7257D2DACE}"/>
          </ac:inkMkLst>
        </pc:inkChg>
        <pc:inkChg chg="add del mod">
          <ac:chgData name="Marc van den Heuvel" userId="41597429-8a20-4b46-8fcf-864e125fec30" providerId="ADAL" clId="{7EECCE11-25E1-4AAF-964E-402EB5BC4A39}" dt="2024-02-06T10:12:32.872" v="45" actId="9405"/>
          <ac:inkMkLst>
            <pc:docMk/>
            <pc:sldMk cId="3467697552" sldId="258"/>
            <ac:inkMk id="23" creationId="{1993B5AD-EBAC-41EE-4A6A-E512FAEC4BDB}"/>
          </ac:inkMkLst>
        </pc:inkChg>
        <pc:inkChg chg="add del mod">
          <ac:chgData name="Marc van den Heuvel" userId="41597429-8a20-4b46-8fcf-864e125fec30" providerId="ADAL" clId="{7EECCE11-25E1-4AAF-964E-402EB5BC4A39}" dt="2024-02-06T10:12:32.610" v="44"/>
          <ac:inkMkLst>
            <pc:docMk/>
            <pc:sldMk cId="3467697552" sldId="258"/>
            <ac:inkMk id="24" creationId="{1BF3221C-6CB6-CCD8-92D0-171A64784C69}"/>
          </ac:inkMkLst>
        </pc:inkChg>
        <pc:inkChg chg="add del">
          <ac:chgData name="Marc van den Heuvel" userId="41597429-8a20-4b46-8fcf-864e125fec30" providerId="ADAL" clId="{7EECCE11-25E1-4AAF-964E-402EB5BC4A39}" dt="2024-02-06T10:12:50.456" v="51" actId="9405"/>
          <ac:inkMkLst>
            <pc:docMk/>
            <pc:sldMk cId="3467697552" sldId="258"/>
            <ac:inkMk id="26" creationId="{1417D817-C9B8-E5E0-3933-116A934A4511}"/>
          </ac:inkMkLst>
        </pc:inkChg>
        <pc:inkChg chg="add del">
          <ac:chgData name="Marc van den Heuvel" userId="41597429-8a20-4b46-8fcf-864e125fec30" providerId="ADAL" clId="{7EECCE11-25E1-4AAF-964E-402EB5BC4A39}" dt="2024-02-06T10:12:54.705" v="53" actId="9405"/>
          <ac:inkMkLst>
            <pc:docMk/>
            <pc:sldMk cId="3467697552" sldId="258"/>
            <ac:inkMk id="27" creationId="{574F2688-95E8-7E19-ECA0-E38985E3E89B}"/>
          </ac:inkMkLst>
        </pc:inkChg>
        <pc:inkChg chg="add del">
          <ac:chgData name="Marc van den Heuvel" userId="41597429-8a20-4b46-8fcf-864e125fec30" providerId="ADAL" clId="{7EECCE11-25E1-4AAF-964E-402EB5BC4A39}" dt="2024-02-06T10:13:36.602" v="79" actId="9405"/>
          <ac:inkMkLst>
            <pc:docMk/>
            <pc:sldMk cId="3467697552" sldId="258"/>
            <ac:inkMk id="28" creationId="{78DB4287-C57E-A2A1-A457-78F8909A87EE}"/>
          </ac:inkMkLst>
        </pc:inkChg>
        <pc:inkChg chg="add del">
          <ac:chgData name="Marc van den Heuvel" userId="41597429-8a20-4b46-8fcf-864e125fec30" providerId="ADAL" clId="{7EECCE11-25E1-4AAF-964E-402EB5BC4A39}" dt="2024-02-06T10:13:36.398" v="78" actId="9405"/>
          <ac:inkMkLst>
            <pc:docMk/>
            <pc:sldMk cId="3467697552" sldId="258"/>
            <ac:inkMk id="29" creationId="{B060341E-55C3-A705-EF44-6ADFD0099D31}"/>
          </ac:inkMkLst>
        </pc:inkChg>
        <pc:inkChg chg="add del mod">
          <ac:chgData name="Marc van den Heuvel" userId="41597429-8a20-4b46-8fcf-864e125fec30" providerId="ADAL" clId="{7EECCE11-25E1-4AAF-964E-402EB5BC4A39}" dt="2024-02-06T10:13:36.210" v="77" actId="9405"/>
          <ac:inkMkLst>
            <pc:docMk/>
            <pc:sldMk cId="3467697552" sldId="258"/>
            <ac:inkMk id="30" creationId="{EDDE8622-4321-6424-586D-46E9EA911D75}"/>
          </ac:inkMkLst>
        </pc:inkChg>
        <pc:inkChg chg="add del mod">
          <ac:chgData name="Marc van den Heuvel" userId="41597429-8a20-4b46-8fcf-864e125fec30" providerId="ADAL" clId="{7EECCE11-25E1-4AAF-964E-402EB5BC4A39}" dt="2024-02-06T10:13:36.015" v="76"/>
          <ac:inkMkLst>
            <pc:docMk/>
            <pc:sldMk cId="3467697552" sldId="258"/>
            <ac:inkMk id="31" creationId="{A647AE1B-265A-B43E-AA92-43ED01CA8985}"/>
          </ac:inkMkLst>
        </pc:inkChg>
        <pc:inkChg chg="add del mod">
          <ac:chgData name="Marc van den Heuvel" userId="41597429-8a20-4b46-8fcf-864e125fec30" providerId="ADAL" clId="{7EECCE11-25E1-4AAF-964E-402EB5BC4A39}" dt="2024-02-06T10:13:35.811" v="74" actId="9405"/>
          <ac:inkMkLst>
            <pc:docMk/>
            <pc:sldMk cId="3467697552" sldId="258"/>
            <ac:inkMk id="33" creationId="{7536D9A4-1ABB-A421-7153-7E06108246B4}"/>
          </ac:inkMkLst>
        </pc:inkChg>
        <pc:inkChg chg="add del mod">
          <ac:chgData name="Marc van den Heuvel" userId="41597429-8a20-4b46-8fcf-864e125fec30" providerId="ADAL" clId="{7EECCE11-25E1-4AAF-964E-402EB5BC4A39}" dt="2024-02-06T10:13:35.620" v="73"/>
          <ac:inkMkLst>
            <pc:docMk/>
            <pc:sldMk cId="3467697552" sldId="258"/>
            <ac:inkMk id="34" creationId="{FCB53A13-1DDF-1C66-4FF5-D137E81ECC53}"/>
          </ac:inkMkLst>
        </pc:inkChg>
        <pc:inkChg chg="add del">
          <ac:chgData name="Marc van den Heuvel" userId="41597429-8a20-4b46-8fcf-864e125fec30" providerId="ADAL" clId="{7EECCE11-25E1-4AAF-964E-402EB5BC4A39}" dt="2024-02-06T10:13:18.113" v="63" actId="9405"/>
          <ac:inkMkLst>
            <pc:docMk/>
            <pc:sldMk cId="3467697552" sldId="258"/>
            <ac:inkMk id="36" creationId="{02516852-0B18-22A3-07B8-C17EA877C63D}"/>
          </ac:inkMkLst>
        </pc:inkChg>
        <pc:inkChg chg="add del">
          <ac:chgData name="Marc van den Heuvel" userId="41597429-8a20-4b46-8fcf-864e125fec30" providerId="ADAL" clId="{7EECCE11-25E1-4AAF-964E-402EB5BC4A39}" dt="2024-02-06T10:13:35.416" v="71" actId="9405"/>
          <ac:inkMkLst>
            <pc:docMk/>
            <pc:sldMk cId="3467697552" sldId="258"/>
            <ac:inkMk id="37" creationId="{A5127235-FE3A-BA9A-5639-74BFF85C9195}"/>
          </ac:inkMkLst>
        </pc:inkChg>
        <pc:inkChg chg="add del">
          <ac:chgData name="Marc van den Heuvel" userId="41597429-8a20-4b46-8fcf-864e125fec30" providerId="ADAL" clId="{7EECCE11-25E1-4AAF-964E-402EB5BC4A39}" dt="2024-02-06T10:13:27.248" v="66" actId="9405"/>
          <ac:inkMkLst>
            <pc:docMk/>
            <pc:sldMk cId="3467697552" sldId="258"/>
            <ac:inkMk id="38" creationId="{E464C58C-5BF8-007C-843B-99BE06748E8C}"/>
          </ac:inkMkLst>
        </pc:inkChg>
        <pc:inkChg chg="add del">
          <ac:chgData name="Marc van den Heuvel" userId="41597429-8a20-4b46-8fcf-864e125fec30" providerId="ADAL" clId="{7EECCE11-25E1-4AAF-964E-402EB5BC4A39}" dt="2024-02-06T10:13:30.548" v="68" actId="9405"/>
          <ac:inkMkLst>
            <pc:docMk/>
            <pc:sldMk cId="3467697552" sldId="258"/>
            <ac:inkMk id="39" creationId="{A63AAA62-52CA-0C41-B884-340CFAAC18E7}"/>
          </ac:inkMkLst>
        </pc:inkChg>
        <pc:inkChg chg="add del">
          <ac:chgData name="Marc van den Heuvel" userId="41597429-8a20-4b46-8fcf-864e125fec30" providerId="ADAL" clId="{7EECCE11-25E1-4AAF-964E-402EB5BC4A39}" dt="2024-02-06T10:13:35.192" v="70" actId="9405"/>
          <ac:inkMkLst>
            <pc:docMk/>
            <pc:sldMk cId="3467697552" sldId="258"/>
            <ac:inkMk id="40" creationId="{02155F9D-5C08-68EE-B9A1-1FD01010616E}"/>
          </ac:inkMkLst>
        </pc:inkChg>
        <pc:inkChg chg="add del">
          <ac:chgData name="Marc van den Heuvel" userId="41597429-8a20-4b46-8fcf-864e125fec30" providerId="ADAL" clId="{7EECCE11-25E1-4AAF-964E-402EB5BC4A39}" dt="2024-02-06T10:14:09.315" v="105" actId="9405"/>
          <ac:inkMkLst>
            <pc:docMk/>
            <pc:sldMk cId="3467697552" sldId="258"/>
            <ac:inkMk id="41" creationId="{58143AC5-3301-2E3F-298A-827FC580E9F9}"/>
          </ac:inkMkLst>
        </pc:inkChg>
        <pc:inkChg chg="add del">
          <ac:chgData name="Marc van den Heuvel" userId="41597429-8a20-4b46-8fcf-864e125fec30" providerId="ADAL" clId="{7EECCE11-25E1-4AAF-964E-402EB5BC4A39}" dt="2024-02-06T10:14:09.023" v="104" actId="9405"/>
          <ac:inkMkLst>
            <pc:docMk/>
            <pc:sldMk cId="3467697552" sldId="258"/>
            <ac:inkMk id="42" creationId="{A020BD82-7F99-C88C-CC73-7483C2B88D71}"/>
          </ac:inkMkLst>
        </pc:inkChg>
        <pc:inkChg chg="add del mod">
          <ac:chgData name="Marc van den Heuvel" userId="41597429-8a20-4b46-8fcf-864e125fec30" providerId="ADAL" clId="{7EECCE11-25E1-4AAF-964E-402EB5BC4A39}" dt="2024-02-06T10:14:08.826" v="103" actId="9405"/>
          <ac:inkMkLst>
            <pc:docMk/>
            <pc:sldMk cId="3467697552" sldId="258"/>
            <ac:inkMk id="43" creationId="{F0FA0516-E46D-45A4-E493-8E39540C9BC9}"/>
          </ac:inkMkLst>
        </pc:inkChg>
        <pc:inkChg chg="add del mod">
          <ac:chgData name="Marc van den Heuvel" userId="41597429-8a20-4b46-8fcf-864e125fec30" providerId="ADAL" clId="{7EECCE11-25E1-4AAF-964E-402EB5BC4A39}" dt="2024-02-06T10:13:54.454" v="86"/>
          <ac:inkMkLst>
            <pc:docMk/>
            <pc:sldMk cId="3467697552" sldId="258"/>
            <ac:inkMk id="44" creationId="{1EAEBE04-F2D5-8D9F-9BEA-1BC010CD6232}"/>
          </ac:inkMkLst>
        </pc:inkChg>
        <pc:inkChg chg="add del mod">
          <ac:chgData name="Marc van den Heuvel" userId="41597429-8a20-4b46-8fcf-864e125fec30" providerId="ADAL" clId="{7EECCE11-25E1-4AAF-964E-402EB5BC4A39}" dt="2024-02-06T10:14:08.618" v="102" actId="9405"/>
          <ac:inkMkLst>
            <pc:docMk/>
            <pc:sldMk cId="3467697552" sldId="258"/>
            <ac:inkMk id="46" creationId="{5FFFAEE3-715F-BB27-F24A-AE717608FC22}"/>
          </ac:inkMkLst>
        </pc:inkChg>
        <pc:inkChg chg="add del mod">
          <ac:chgData name="Marc van den Heuvel" userId="41597429-8a20-4b46-8fcf-864e125fec30" providerId="ADAL" clId="{7EECCE11-25E1-4AAF-964E-402EB5BC4A39}" dt="2024-02-06T10:14:08.424" v="101" actId="9405"/>
          <ac:inkMkLst>
            <pc:docMk/>
            <pc:sldMk cId="3467697552" sldId="258"/>
            <ac:inkMk id="47" creationId="{8FA3277C-F7EE-4C55-B143-0FEC5A0F17E9}"/>
          </ac:inkMkLst>
        </pc:inkChg>
        <pc:inkChg chg="add del mod">
          <ac:chgData name="Marc van den Heuvel" userId="41597429-8a20-4b46-8fcf-864e125fec30" providerId="ADAL" clId="{7EECCE11-25E1-4AAF-964E-402EB5BC4A39}" dt="2024-02-06T10:14:08.255" v="100"/>
          <ac:inkMkLst>
            <pc:docMk/>
            <pc:sldMk cId="3467697552" sldId="258"/>
            <ac:inkMk id="48" creationId="{DAE22D51-D086-51E5-F224-3CEDFE40C93D}"/>
          </ac:inkMkLst>
        </pc:inkChg>
        <pc:inkChg chg="add del mod">
          <ac:chgData name="Marc van den Heuvel" userId="41597429-8a20-4b46-8fcf-864e125fec30" providerId="ADAL" clId="{7EECCE11-25E1-4AAF-964E-402EB5BC4A39}" dt="2024-02-06T10:14:08.027" v="98" actId="9405"/>
          <ac:inkMkLst>
            <pc:docMk/>
            <pc:sldMk cId="3467697552" sldId="258"/>
            <ac:inkMk id="50" creationId="{14BA4B99-63D3-8D7D-A15A-01AFD99608FB}"/>
          </ac:inkMkLst>
        </pc:inkChg>
        <pc:inkChg chg="add del mod">
          <ac:chgData name="Marc van den Heuvel" userId="41597429-8a20-4b46-8fcf-864e125fec30" providerId="ADAL" clId="{7EECCE11-25E1-4AAF-964E-402EB5BC4A39}" dt="2024-02-06T10:14:07.854" v="97" actId="9405"/>
          <ac:inkMkLst>
            <pc:docMk/>
            <pc:sldMk cId="3467697552" sldId="258"/>
            <ac:inkMk id="51" creationId="{AF9C0726-7C3F-6136-49CA-5395B9D21456}"/>
          </ac:inkMkLst>
        </pc:inkChg>
        <pc:inkChg chg="add del mod">
          <ac:chgData name="Marc van den Heuvel" userId="41597429-8a20-4b46-8fcf-864e125fec30" providerId="ADAL" clId="{7EECCE11-25E1-4AAF-964E-402EB5BC4A39}" dt="2024-02-06T10:14:07.653" v="96"/>
          <ac:inkMkLst>
            <pc:docMk/>
            <pc:sldMk cId="3467697552" sldId="258"/>
            <ac:inkMk id="52" creationId="{5EE55C6B-A424-711C-C21F-2ED4D4428217}"/>
          </ac:inkMkLst>
        </pc:inkChg>
      </pc:sldChg>
      <pc:sldChg chg="modSp mod">
        <pc:chgData name="Marc van den Heuvel" userId="41597429-8a20-4b46-8fcf-864e125fec30" providerId="ADAL" clId="{7EECCE11-25E1-4AAF-964E-402EB5BC4A39}" dt="2024-02-06T10:09:32.808" v="11" actId="20577"/>
        <pc:sldMkLst>
          <pc:docMk/>
          <pc:sldMk cId="394447170" sldId="259"/>
        </pc:sldMkLst>
        <pc:spChg chg="mod">
          <ac:chgData name="Marc van den Heuvel" userId="41597429-8a20-4b46-8fcf-864e125fec30" providerId="ADAL" clId="{7EECCE11-25E1-4AAF-964E-402EB5BC4A39}" dt="2024-02-06T10:09:32.808" v="11" actId="20577"/>
          <ac:spMkLst>
            <pc:docMk/>
            <pc:sldMk cId="394447170" sldId="259"/>
            <ac:spMk id="2" creationId="{8D57177E-3E8F-7F87-D2CA-05485EDEEC7B}"/>
          </ac:spMkLst>
        </pc:spChg>
      </pc:sldChg>
      <pc:sldChg chg="modSp mod">
        <pc:chgData name="Marc van den Heuvel" userId="41597429-8a20-4b46-8fcf-864e125fec30" providerId="ADAL" clId="{7EECCE11-25E1-4AAF-964E-402EB5BC4A39}" dt="2024-02-06T10:09:23.366" v="7" actId="20577"/>
        <pc:sldMkLst>
          <pc:docMk/>
          <pc:sldMk cId="1049905262" sldId="260"/>
        </pc:sldMkLst>
        <pc:spChg chg="mod">
          <ac:chgData name="Marc van den Heuvel" userId="41597429-8a20-4b46-8fcf-864e125fec30" providerId="ADAL" clId="{7EECCE11-25E1-4AAF-964E-402EB5BC4A39}" dt="2024-02-06T10:09:23.366" v="7" actId="20577"/>
          <ac:spMkLst>
            <pc:docMk/>
            <pc:sldMk cId="1049905262" sldId="260"/>
            <ac:spMk id="2" creationId="{8D57177E-3E8F-7F87-D2CA-05485EDEEC7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1470DC-3B0F-4DEC-8801-EB492B3CD31B}" type="datetimeFigureOut">
              <a:rPr lang="nl-NL" smtClean="0"/>
              <a:t>6-2-2024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44173B-E4AC-4B50-A8CA-D07207538B6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874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44173B-E4AC-4B50-A8CA-D07207538B62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1419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D2DA4-907E-CC40-A7FC-6B9F786B647E}" type="datetimeFigureOut">
              <a:rPr lang="nl-NL" smtClean="0"/>
              <a:t>3-2-2024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5C75D-8844-7D48-ABC5-DBC51026951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4651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D2DA4-907E-CC40-A7FC-6B9F786B647E}" type="datetimeFigureOut">
              <a:rPr lang="nl-NL" smtClean="0"/>
              <a:t>3-2-2024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5C75D-8844-7D48-ABC5-DBC51026951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4419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D2DA4-907E-CC40-A7FC-6B9F786B647E}" type="datetimeFigureOut">
              <a:rPr lang="nl-NL" smtClean="0"/>
              <a:t>3-2-2024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5C75D-8844-7D48-ABC5-DBC51026951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7369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D2DA4-907E-CC40-A7FC-6B9F786B647E}" type="datetimeFigureOut">
              <a:rPr lang="nl-NL" smtClean="0"/>
              <a:t>3-2-2024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5C75D-8844-7D48-ABC5-DBC51026951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4048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D2DA4-907E-CC40-A7FC-6B9F786B647E}" type="datetimeFigureOut">
              <a:rPr lang="nl-NL" smtClean="0"/>
              <a:t>3-2-2024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5C75D-8844-7D48-ABC5-DBC51026951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0836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D2DA4-907E-CC40-A7FC-6B9F786B647E}" type="datetimeFigureOut">
              <a:rPr lang="nl-NL" smtClean="0"/>
              <a:t>3-2-2024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5C75D-8844-7D48-ABC5-DBC51026951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466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D2DA4-907E-CC40-A7FC-6B9F786B647E}" type="datetimeFigureOut">
              <a:rPr lang="nl-NL" smtClean="0"/>
              <a:t>3-2-2024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5C75D-8844-7D48-ABC5-DBC51026951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4500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D2DA4-907E-CC40-A7FC-6B9F786B647E}" type="datetimeFigureOut">
              <a:rPr lang="nl-NL" smtClean="0"/>
              <a:t>3-2-2024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5C75D-8844-7D48-ABC5-DBC51026951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109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D2DA4-907E-CC40-A7FC-6B9F786B647E}" type="datetimeFigureOut">
              <a:rPr lang="nl-NL" smtClean="0"/>
              <a:t>3-2-2024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5C75D-8844-7D48-ABC5-DBC51026951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7991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D2DA4-907E-CC40-A7FC-6B9F786B647E}" type="datetimeFigureOut">
              <a:rPr lang="nl-NL" smtClean="0"/>
              <a:t>3-2-2024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5C75D-8844-7D48-ABC5-DBC51026951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2090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D2DA4-907E-CC40-A7FC-6B9F786B647E}" type="datetimeFigureOut">
              <a:rPr lang="nl-NL" smtClean="0"/>
              <a:t>3-2-2024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5C75D-8844-7D48-ABC5-DBC51026951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5211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D2DA4-907E-CC40-A7FC-6B9F786B647E}" type="datetimeFigureOut">
              <a:rPr lang="nl-NL" smtClean="0"/>
              <a:t>3-2-2024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25C75D-8844-7D48-ABC5-DBC51026951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5297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8D57177E-3E8F-7F87-D2CA-05485EDEEC7B}"/>
              </a:ext>
            </a:extLst>
          </p:cNvPr>
          <p:cNvSpPr txBox="1"/>
          <p:nvPr/>
        </p:nvSpPr>
        <p:spPr>
          <a:xfrm>
            <a:off x="4483788" y="2603761"/>
            <a:ext cx="15675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000" i="1" dirty="0">
                <a:solidFill>
                  <a:schemeClr val="bg1"/>
                </a:solidFill>
                <a:latin typeface="Acorde" panose="020B0502030403020204" pitchFamily="34" charset="0"/>
              </a:rPr>
              <a:t>2023-2024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A524F473-CB4D-B85A-F773-D8C9BF10DEAB}"/>
              </a:ext>
            </a:extLst>
          </p:cNvPr>
          <p:cNvSpPr txBox="1"/>
          <p:nvPr/>
        </p:nvSpPr>
        <p:spPr>
          <a:xfrm>
            <a:off x="5662465" y="4385192"/>
            <a:ext cx="31855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2000" i="1" dirty="0">
              <a:latin typeface="Acorde" panose="020B0502030403020204" pitchFamily="34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13FCB5F5-0A73-B30E-2B1D-4760592F69EC}"/>
              </a:ext>
            </a:extLst>
          </p:cNvPr>
          <p:cNvSpPr txBox="1"/>
          <p:nvPr/>
        </p:nvSpPr>
        <p:spPr>
          <a:xfrm>
            <a:off x="1428793" y="5491616"/>
            <a:ext cx="31855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2000" i="1" dirty="0">
              <a:latin typeface="Acorde" panose="020B0502030403020204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424DCC88-8139-3532-7BD9-82A151150F29}"/>
              </a:ext>
            </a:extLst>
          </p:cNvPr>
          <p:cNvSpPr txBox="1"/>
          <p:nvPr/>
        </p:nvSpPr>
        <p:spPr>
          <a:xfrm>
            <a:off x="5662464" y="5491616"/>
            <a:ext cx="31855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2000" i="1" dirty="0">
              <a:latin typeface="Acorde" panose="020B0502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697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8D57177E-3E8F-7F87-D2CA-05485EDEEC7B}"/>
              </a:ext>
            </a:extLst>
          </p:cNvPr>
          <p:cNvSpPr txBox="1"/>
          <p:nvPr/>
        </p:nvSpPr>
        <p:spPr>
          <a:xfrm>
            <a:off x="4483788" y="2603761"/>
            <a:ext cx="15675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000" i="1" dirty="0">
                <a:solidFill>
                  <a:schemeClr val="bg1"/>
                </a:solidFill>
                <a:latin typeface="Acorde" panose="020B0502030403020204" pitchFamily="34" charset="0"/>
              </a:rPr>
              <a:t>2023-2024</a:t>
            </a:r>
          </a:p>
        </p:txBody>
      </p:sp>
    </p:spTree>
    <p:extLst>
      <p:ext uri="{BB962C8B-B14F-4D97-AF65-F5344CB8AC3E}">
        <p14:creationId xmlns:p14="http://schemas.microsoft.com/office/powerpoint/2010/main" val="1049905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8D57177E-3E8F-7F87-D2CA-05485EDEEC7B}"/>
              </a:ext>
            </a:extLst>
          </p:cNvPr>
          <p:cNvSpPr txBox="1"/>
          <p:nvPr/>
        </p:nvSpPr>
        <p:spPr>
          <a:xfrm>
            <a:off x="4483788" y="2603761"/>
            <a:ext cx="15675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000" i="1" dirty="0">
                <a:solidFill>
                  <a:schemeClr val="bg1"/>
                </a:solidFill>
                <a:latin typeface="Acorde" panose="020B0502030403020204" pitchFamily="34" charset="0"/>
              </a:rPr>
              <a:t>2023-2024</a:t>
            </a:r>
          </a:p>
        </p:txBody>
      </p:sp>
    </p:spTree>
    <p:extLst>
      <p:ext uri="{BB962C8B-B14F-4D97-AF65-F5344CB8AC3E}">
        <p14:creationId xmlns:p14="http://schemas.microsoft.com/office/powerpoint/2010/main" val="39444717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617C459442714DBEB326453A79A908" ma:contentTypeVersion="7" ma:contentTypeDescription="Een nieuw document maken." ma:contentTypeScope="" ma:versionID="f0f0589f3b4fcf9abaade11696323890">
  <xsd:schema xmlns:xsd="http://www.w3.org/2001/XMLSchema" xmlns:xs="http://www.w3.org/2001/XMLSchema" xmlns:p="http://schemas.microsoft.com/office/2006/metadata/properties" xmlns:ns2="cc291463-2f3d-4a48-9c0d-dbdb92293c7b" xmlns:ns3="284d9df6-9403-4722-86f4-19057e810c6b" targetNamespace="http://schemas.microsoft.com/office/2006/metadata/properties" ma:root="true" ma:fieldsID="7842a6534b4994726d63896231e2cf81" ns2:_="" ns3:_="">
    <xsd:import namespace="cc291463-2f3d-4a48-9c0d-dbdb92293c7b"/>
    <xsd:import namespace="284d9df6-9403-4722-86f4-19057e810c6b"/>
    <xsd:element name="properties">
      <xsd:complexType>
        <xsd:sequence>
          <xsd:element name="documentManagement">
            <xsd:complexType>
              <xsd:all>
                <xsd:element ref="ns2:Sport" minOccurs="0"/>
                <xsd:element ref="ns2:Sport_x003a_Code" minOccurs="0"/>
                <xsd:element ref="ns2:Onderwerp" minOccurs="0"/>
                <xsd:element ref="ns2:Onderwerp_x003a_Code" minOccurs="0"/>
                <xsd:element ref="ns3:wx_Documentnummer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291463-2f3d-4a48-9c0d-dbdb92293c7b" elementFormDefault="qualified">
    <xsd:import namespace="http://schemas.microsoft.com/office/2006/documentManagement/types"/>
    <xsd:import namespace="http://schemas.microsoft.com/office/infopath/2007/PartnerControls"/>
    <xsd:element name="Sport" ma:index="8" nillable="true" ma:displayName="Sport" ma:list="{542f6fa4-ffdd-4c95-a056-e490f2a03b8f}" ma:internalName="Sport" ma:readOnly="false" ma:showField="Title">
      <xsd:simpleType>
        <xsd:restriction base="dms:Lookup"/>
      </xsd:simpleType>
    </xsd:element>
    <xsd:element name="Sport_x003a_Code" ma:index="9" nillable="true" ma:displayName="Sport:Code" ma:list="{542f6fa4-ffdd-4c95-a056-e490f2a03b8f}" ma:internalName="Sport_x003a_Code" ma:readOnly="true" ma:showField="Code" ma:web="834572b2-021e-47db-9009-2ff374a537b4">
      <xsd:simpleType>
        <xsd:restriction base="dms:Lookup"/>
      </xsd:simpleType>
    </xsd:element>
    <xsd:element name="Onderwerp" ma:index="10" nillable="true" ma:displayName="Onderwerp" ma:list="{7ecff442-a391-4fea-a8ae-0e768c42e263}" ma:internalName="Onderwerp" ma:showField="Title">
      <xsd:simpleType>
        <xsd:restriction base="dms:Lookup"/>
      </xsd:simpleType>
    </xsd:element>
    <xsd:element name="Onderwerp_x003a_Code" ma:index="11" nillable="true" ma:displayName="Onderwerp:Code" ma:list="{7ecff442-a391-4fea-a8ae-0e768c42e263}" ma:internalName="Onderwerp_x003a_Code" ma:readOnly="true" ma:showField="Code" ma:web="834572b2-021e-47db-9009-2ff374a537b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4d9df6-9403-4722-86f4-19057e810c6b" elementFormDefault="qualified">
    <xsd:import namespace="http://schemas.microsoft.com/office/2006/documentManagement/types"/>
    <xsd:import namespace="http://schemas.microsoft.com/office/infopath/2007/PartnerControls"/>
    <xsd:element name="wx_Documentnummer" ma:index="12" nillable="true" ma:displayName="Documentnummer" ma:internalName="wx_Documentnummer" ma:percentage="FALSE">
      <xsd:simpleType>
        <xsd:restriction base="dms:Number"/>
      </xsd:simpleType>
    </xsd:element>
    <xsd:element name="SharedWithUsers" ma:index="13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wx_Documentnummer xmlns="284d9df6-9403-4722-86f4-19057e810c6b" xsi:nil="true"/>
    <Sport xmlns="cc291463-2f3d-4a48-9c0d-dbdb92293c7b" xsi:nil="true"/>
    <Onderwerp xmlns="cc291463-2f3d-4a48-9c0d-dbdb92293c7b">3</Onderwerp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F59649D-1241-401D-9530-CFCEA444C9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c291463-2f3d-4a48-9c0d-dbdb92293c7b"/>
    <ds:schemaRef ds:uri="284d9df6-9403-4722-86f4-19057e810c6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41E1E06-928C-4C7C-93D1-A9FC3B9CF1F3}">
  <ds:schemaRefs>
    <ds:schemaRef ds:uri="http://schemas.microsoft.com/office/2006/metadata/properties"/>
    <ds:schemaRef ds:uri="http://schemas.microsoft.com/office/infopath/2007/PartnerControls"/>
    <ds:schemaRef ds:uri="284d9df6-9403-4722-86f4-19057e810c6b"/>
    <ds:schemaRef ds:uri="cc291463-2f3d-4a48-9c0d-dbdb92293c7b"/>
  </ds:schemaRefs>
</ds:datastoreItem>
</file>

<file path=customXml/itemProps3.xml><?xml version="1.0" encoding="utf-8"?>
<ds:datastoreItem xmlns:ds="http://schemas.openxmlformats.org/officeDocument/2006/customXml" ds:itemID="{86A5F8CE-E10C-40A6-B9A0-564DBB64FFA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4234</TotalTime>
  <Words>4</Words>
  <Application>Microsoft Office PowerPoint</Application>
  <PresentationFormat>Aangepast</PresentationFormat>
  <Paragraphs>4</Paragraphs>
  <Slides>3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</vt:i4>
      </vt:variant>
    </vt:vector>
  </HeadingPairs>
  <TitlesOfParts>
    <vt:vector size="8" baseType="lpstr">
      <vt:lpstr>Acorde</vt:lpstr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Certificaat winnaar regionale finale (finaleticket)</dc:title>
  <dc:creator>Charelle van Brummen | SportVibes</dc:creator>
  <cp:lastModifiedBy>Marc van den Heuvel</cp:lastModifiedBy>
  <cp:revision>4</cp:revision>
  <dcterms:created xsi:type="dcterms:W3CDTF">2023-01-16T09:58:42Z</dcterms:created>
  <dcterms:modified xsi:type="dcterms:W3CDTF">2024-02-06T10:14:14Z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0x010100A5617C459442714DBEB326453A79A908</vt:lpwstr>
  </property>
</Properties>
</file>