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9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475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789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052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26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83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62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5/27/2026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17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5/27/2026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688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5/27/2026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9311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563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5/27/2026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30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5/27/2026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416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698" r:id="rId5"/>
    <p:sldLayoutId id="2147483703" r:id="rId6"/>
    <p:sldLayoutId id="2147483699" r:id="rId7"/>
    <p:sldLayoutId id="2147483700" r:id="rId8"/>
    <p:sldLayoutId id="2147483701" r:id="rId9"/>
    <p:sldLayoutId id="2147483702" r:id="rId10"/>
    <p:sldLayoutId id="2147483704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1A32057F-F015-B1B2-4E3E-2307F8EFC9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Baseball5 Bal">
            <a:extLst>
              <a:ext uri="{FF2B5EF4-FFF2-40B4-BE49-F238E27FC236}">
                <a16:creationId xmlns:a16="http://schemas.microsoft.com/office/drawing/2014/main" id="{E0CBFD56-9393-B878-BBF8-373D256F5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0552">
            <a:off x="4139457" y="2527420"/>
            <a:ext cx="2414021" cy="239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kstvak 3">
            <a:extLst>
              <a:ext uri="{FF2B5EF4-FFF2-40B4-BE49-F238E27FC236}">
                <a16:creationId xmlns:a16="http://schemas.microsoft.com/office/drawing/2014/main" id="{D2CA42B2-5F66-980B-E230-133EC8DBAB70}"/>
              </a:ext>
            </a:extLst>
          </p:cNvPr>
          <p:cNvSpPr txBox="1"/>
          <p:nvPr/>
        </p:nvSpPr>
        <p:spPr>
          <a:xfrm>
            <a:off x="5112684" y="164375"/>
            <a:ext cx="6227400" cy="10173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400" b="1" dirty="0" err="1">
                <a:latin typeface="+mj-lt"/>
                <a:ea typeface="+mj-ea"/>
                <a:cs typeface="+mj-cs"/>
              </a:rPr>
              <a:t>Programma</a:t>
            </a:r>
            <a:r>
              <a:rPr lang="en-US" sz="4400" b="1" dirty="0">
                <a:latin typeface="+mj-lt"/>
                <a:ea typeface="+mj-ea"/>
                <a:cs typeface="+mj-cs"/>
              </a:rPr>
              <a:t> Baseball5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3B99F67E-768D-107A-DB33-C72275D42AC3}"/>
              </a:ext>
            </a:extLst>
          </p:cNvPr>
          <p:cNvSpPr txBox="1"/>
          <p:nvPr/>
        </p:nvSpPr>
        <p:spPr>
          <a:xfrm>
            <a:off x="6978396" y="1384134"/>
            <a:ext cx="4361688" cy="6572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  <a:ea typeface="+mj-ea"/>
                <a:cs typeface="+mj-cs"/>
              </a:rPr>
              <a:t>Veld E</a:t>
            </a:r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AE83AF97-D7D5-6E7F-0398-DC008EFA4D88}"/>
              </a:ext>
            </a:extLst>
          </p:cNvPr>
          <p:cNvSpPr txBox="1"/>
          <p:nvPr/>
        </p:nvSpPr>
        <p:spPr>
          <a:xfrm>
            <a:off x="6978396" y="3638550"/>
            <a:ext cx="4361688" cy="6572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800" b="1" dirty="0">
                <a:latin typeface="+mj-lt"/>
                <a:ea typeface="+mj-ea"/>
                <a:cs typeface="+mj-cs"/>
              </a:rPr>
              <a:t>Sport Experience</a:t>
            </a: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3199EC92-03DB-D2BB-372A-B7269312013B}"/>
              </a:ext>
            </a:extLst>
          </p:cNvPr>
          <p:cNvSpPr txBox="1"/>
          <p:nvPr/>
        </p:nvSpPr>
        <p:spPr>
          <a:xfrm>
            <a:off x="7400858" y="4640916"/>
            <a:ext cx="4361688" cy="14178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 dirty="0">
                <a:latin typeface="+mj-lt"/>
                <a:ea typeface="+mj-ea"/>
                <a:cs typeface="+mj-cs"/>
              </a:rPr>
              <a:t>11.00  – 12.00 clinics (</a:t>
            </a:r>
            <a:r>
              <a:rPr lang="en-US" sz="2000" b="1" dirty="0" err="1">
                <a:latin typeface="+mj-lt"/>
                <a:ea typeface="+mj-ea"/>
                <a:cs typeface="+mj-cs"/>
              </a:rPr>
              <a:t>instuif</a:t>
            </a:r>
            <a:r>
              <a:rPr lang="en-US" sz="2000" b="1" dirty="0">
                <a:latin typeface="+mj-lt"/>
                <a:ea typeface="+mj-ea"/>
                <a:cs typeface="+mj-cs"/>
              </a:rPr>
              <a:t>)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 dirty="0"/>
              <a:t>13.00 – 14.00 clinics (</a:t>
            </a:r>
            <a:r>
              <a:rPr lang="en-US" sz="2000" b="1" dirty="0" err="1"/>
              <a:t>instuif</a:t>
            </a:r>
            <a:r>
              <a:rPr lang="en-US" sz="2000" b="1" dirty="0"/>
              <a:t>)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 dirty="0"/>
              <a:t>14.45 – 15.30 all stars game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000" b="1" dirty="0">
              <a:latin typeface="+mj-lt"/>
              <a:ea typeface="+mj-ea"/>
              <a:cs typeface="+mj-cs"/>
            </a:endParaRPr>
          </a:p>
        </p:txBody>
      </p:sp>
      <p:sp>
        <p:nvSpPr>
          <p:cNvPr id="8" name="Tekstvak 7">
            <a:extLst>
              <a:ext uri="{FF2B5EF4-FFF2-40B4-BE49-F238E27FC236}">
                <a16:creationId xmlns:a16="http://schemas.microsoft.com/office/drawing/2014/main" id="{28EEA69B-2348-1D3F-B2AF-1646B72352A5}"/>
              </a:ext>
            </a:extLst>
          </p:cNvPr>
          <p:cNvSpPr txBox="1"/>
          <p:nvPr/>
        </p:nvSpPr>
        <p:spPr>
          <a:xfrm>
            <a:off x="7202961" y="4826793"/>
            <a:ext cx="4361688" cy="6572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endParaRPr lang="en-US" sz="2800" b="1" dirty="0">
              <a:latin typeface="+mj-lt"/>
              <a:ea typeface="+mj-ea"/>
              <a:cs typeface="+mj-cs"/>
            </a:endParaRPr>
          </a:p>
        </p:txBody>
      </p:sp>
      <p:sp>
        <p:nvSpPr>
          <p:cNvPr id="9" name="Tekstvak 8">
            <a:extLst>
              <a:ext uri="{FF2B5EF4-FFF2-40B4-BE49-F238E27FC236}">
                <a16:creationId xmlns:a16="http://schemas.microsoft.com/office/drawing/2014/main" id="{5E0A405C-A984-3B8B-2D44-2367D82B3284}"/>
              </a:ext>
            </a:extLst>
          </p:cNvPr>
          <p:cNvSpPr txBox="1"/>
          <p:nvPr/>
        </p:nvSpPr>
        <p:spPr>
          <a:xfrm>
            <a:off x="7338105" y="2169038"/>
            <a:ext cx="4361688" cy="141782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 dirty="0">
                <a:latin typeface="+mj-lt"/>
                <a:ea typeface="+mj-ea"/>
                <a:cs typeface="+mj-cs"/>
              </a:rPr>
              <a:t>10.00  – 12.00 clinics (</a:t>
            </a:r>
            <a:r>
              <a:rPr lang="en-US" sz="2000" b="1" dirty="0" err="1">
                <a:latin typeface="+mj-lt"/>
                <a:ea typeface="+mj-ea"/>
                <a:cs typeface="+mj-cs"/>
              </a:rPr>
              <a:t>scholen</a:t>
            </a:r>
            <a:r>
              <a:rPr lang="en-US" sz="2000" b="1" dirty="0">
                <a:latin typeface="+mj-lt"/>
                <a:ea typeface="+mj-ea"/>
                <a:cs typeface="+mj-cs"/>
              </a:rPr>
              <a:t>)</a:t>
            </a:r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 dirty="0"/>
              <a:t>12.45   – 14.15 </a:t>
            </a:r>
            <a:r>
              <a:rPr lang="en-US" sz="2000" b="1" dirty="0" err="1"/>
              <a:t>wedstrijden</a:t>
            </a:r>
            <a:endParaRPr lang="en-US" sz="2000" b="1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000" b="1" dirty="0">
                <a:latin typeface="+mj-lt"/>
                <a:ea typeface="+mj-ea"/>
                <a:cs typeface="+mj-cs"/>
              </a:rPr>
              <a:t> </a:t>
            </a:r>
          </a:p>
        </p:txBody>
      </p:sp>
      <p:pic>
        <p:nvPicPr>
          <p:cNvPr id="1034" name="Picture 10" descr="Baseball5 - Wikipedia">
            <a:extLst>
              <a:ext uri="{FF2B5EF4-FFF2-40B4-BE49-F238E27FC236}">
                <a16:creationId xmlns:a16="http://schemas.microsoft.com/office/drawing/2014/main" id="{F18F2124-57BB-B4C2-CE3A-6E9E9BF5F7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808" y="3723358"/>
            <a:ext cx="3492796" cy="2864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Afbeelding 2">
            <a:extLst>
              <a:ext uri="{FF2B5EF4-FFF2-40B4-BE49-F238E27FC236}">
                <a16:creationId xmlns:a16="http://schemas.microsoft.com/office/drawing/2014/main" id="{516D651F-337A-13E3-628C-8A02A936912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17" y="72070"/>
            <a:ext cx="3921001" cy="1770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981713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AFB66D4AC76242B489AFAB4231F3D7" ma:contentTypeVersion="3" ma:contentTypeDescription="Een nieuw document maken." ma:contentTypeScope="" ma:versionID="7e780b26150dba4524586f72e1fcdd2d">
  <xsd:schema xmlns:xsd="http://www.w3.org/2001/XMLSchema" xmlns:xs="http://www.w3.org/2001/XMLSchema" xmlns:p="http://schemas.microsoft.com/office/2006/metadata/properties" xmlns:ns2="284d9df6-9403-4722-86f4-19057e810c6b" targetNamespace="http://schemas.microsoft.com/office/2006/metadata/properties" ma:root="true" ma:fieldsID="ed5ab2c01d687a337c92be4fe84d91e1" ns2:_="">
    <xsd:import namespace="284d9df6-9403-4722-86f4-19057e810c6b"/>
    <xsd:element name="properties">
      <xsd:complexType>
        <xsd:sequence>
          <xsd:element name="documentManagement">
            <xsd:complexType>
              <xsd:all>
                <xsd:element ref="ns2:wx_Documentnumme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4d9df6-9403-4722-86f4-19057e810c6b" elementFormDefault="qualified">
    <xsd:import namespace="http://schemas.microsoft.com/office/2006/documentManagement/types"/>
    <xsd:import namespace="http://schemas.microsoft.com/office/infopath/2007/PartnerControls"/>
    <xsd:element name="wx_Documentnummer" ma:index="8" nillable="true" ma:displayName="Documentnummer" ma:internalName="wx_Documentnummer" ma:percentage="FALSE">
      <xsd:simpleType>
        <xsd:restriction base="dms:Number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x_Documentnummer xmlns="284d9df6-9403-4722-86f4-19057e810c6b" xsi:nil="true"/>
  </documentManagement>
</p:properties>
</file>

<file path=customXml/itemProps1.xml><?xml version="1.0" encoding="utf-8"?>
<ds:datastoreItem xmlns:ds="http://schemas.openxmlformats.org/officeDocument/2006/customXml" ds:itemID="{B0CC8D84-02FA-43EC-BBA6-17851E02EA9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59392D0-7CF7-4BB8-AE03-73D6D604A5AA}"/>
</file>

<file path=customXml/itemProps3.xml><?xml version="1.0" encoding="utf-8"?>
<ds:datastoreItem xmlns:ds="http://schemas.openxmlformats.org/officeDocument/2006/customXml" ds:itemID="{63BA7A9C-8E1B-487E-9CAF-F8C88DF28138}">
  <ds:schemaRefs>
    <ds:schemaRef ds:uri="http://purl.org/dc/dcmitype/"/>
    <ds:schemaRef ds:uri="http://schemas.microsoft.com/office/infopath/2007/PartnerControls"/>
    <ds:schemaRef ds:uri="2a0f02c4-4ab6-4514-a009-e7390aee9c3d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</Words>
  <Application>Microsoft Office PowerPoint</Application>
  <PresentationFormat>Breedbeeld</PresentationFormat>
  <Paragraphs>9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Neue Haas Grotesk Text Pro</vt:lpstr>
      <vt:lpstr>VanillaVTI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Erik Eilering | Pandriks Bake Off BV</dc:creator>
  <cp:lastModifiedBy>Marc van den Heuvel</cp:lastModifiedBy>
  <cp:revision>2</cp:revision>
  <dcterms:created xsi:type="dcterms:W3CDTF">2026-05-27T09:11:45Z</dcterms:created>
  <dcterms:modified xsi:type="dcterms:W3CDTF">2026-05-27T10:14:26Z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0x0101001DAFB66D4AC76242B489AFAB4231F3D7</vt:lpwstr>
  </property>
</Properties>
</file>